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5" r:id="rId3"/>
    <p:sldId id="267" r:id="rId4"/>
    <p:sldId id="278" r:id="rId5"/>
    <p:sldId id="273" r:id="rId6"/>
    <p:sldId id="275" r:id="rId7"/>
    <p:sldId id="279" r:id="rId8"/>
    <p:sldId id="280" r:id="rId9"/>
    <p:sldId id="277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 autoAdjust="0"/>
    <p:restoredTop sz="94660"/>
  </p:normalViewPr>
  <p:slideViewPr>
    <p:cSldViewPr snapToGrid="0">
      <p:cViewPr>
        <p:scale>
          <a:sx n="90" d="100"/>
          <a:sy n="90" d="100"/>
        </p:scale>
        <p:origin x="365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5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010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550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11/9/2020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22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04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0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27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589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0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전문가 칼럼] 행복의 지름길은 있다, 생각보다 가까이! – Samsung Newsroom Korea">
            <a:extLst>
              <a:ext uri="{FF2B5EF4-FFF2-40B4-BE49-F238E27FC236}">
                <a16:creationId xmlns:a16="http://schemas.microsoft.com/office/drawing/2014/main" id="{300F0395-15F6-45D8-B653-2E49FBD20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7" r="-1" b="-1"/>
          <a:stretch/>
        </p:blipFill>
        <p:spPr bwMode="auto">
          <a:xfrm>
            <a:off x="1524" y="10"/>
            <a:ext cx="121889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DDB9A-0B11-4C29-97D7-414E1E48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725" y="1346268"/>
            <a:ext cx="8210550" cy="312533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7200" dirty="0"/>
              <a:t>타인존중과 자아존중의 생활 속 필요성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7A0720-56F4-46AF-AEBB-A6F408FDF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75" y="4471606"/>
            <a:ext cx="6953250" cy="1458677"/>
          </a:xfrm>
        </p:spPr>
        <p:txBody>
          <a:bodyPr anchor="t">
            <a:normAutofit/>
          </a:bodyPr>
          <a:lstStyle/>
          <a:p>
            <a:pPr algn="ctr"/>
            <a:r>
              <a:rPr lang="ko-KR" altLang="en-US" sz="2000" dirty="0"/>
              <a:t>서귀포산업과학고등학교 </a:t>
            </a:r>
            <a:r>
              <a:rPr lang="en-US" altLang="ko-KR" sz="2000" dirty="0"/>
              <a:t>1</a:t>
            </a:r>
            <a:r>
              <a:rPr lang="ko-KR" altLang="en-US" sz="2000" dirty="0"/>
              <a:t>학년 이진영</a:t>
            </a:r>
          </a:p>
        </p:txBody>
      </p:sp>
    </p:spTree>
    <p:extLst>
      <p:ext uri="{BB962C8B-B14F-4D97-AF65-F5344CB8AC3E}">
        <p14:creationId xmlns:p14="http://schemas.microsoft.com/office/powerpoint/2010/main" val="1833649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13502"/>
            <a:ext cx="617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여러분도 할 수 있습니다</a:t>
            </a:r>
            <a:r>
              <a:rPr lang="en-US" altLang="ko-KR" sz="24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.</a:t>
            </a:r>
            <a:endParaRPr lang="en-US" altLang="ko-KR" sz="36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ko-KR" altLang="en-US" sz="48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1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회의와 존댓말을 통한 타인존중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26" name="Picture 2" descr="사회]처벌불원 합의 후 싸우다 사망해도 실형 선고 | YTN">
            <a:extLst>
              <a:ext uri="{FF2B5EF4-FFF2-40B4-BE49-F238E27FC236}">
                <a16:creationId xmlns:a16="http://schemas.microsoft.com/office/drawing/2014/main" id="{75CE90F5-A8B3-4C9A-BEFF-290F5009A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1" y="2688720"/>
            <a:ext cx="7111014" cy="399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53B87B6-C1D6-432C-8BB3-C9491BB1D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2" y="1514476"/>
            <a:ext cx="47625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9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스티브 잡스도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7A1C884-ADAC-4FE4-91B1-20200D0A3A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0275" y="1960562"/>
            <a:ext cx="5524500" cy="41052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035DD15-6217-4EC6-8398-AED7709EF54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40633" y="2342937"/>
            <a:ext cx="4922597" cy="266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8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스티브 잡스도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E51A747-0413-44A8-9E0D-B14E2F645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084" y="2081742"/>
            <a:ext cx="4762500" cy="32194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CC9216A-E8F9-4005-BA87-D3DBB8606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8521" y="684400"/>
            <a:ext cx="8191500" cy="5457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9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3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겸손을 통한 타인존중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1B859D6-E4E2-4995-93A3-D8D168AC6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912" y="1747309"/>
            <a:ext cx="6429375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자아존중</a:t>
            </a:r>
            <a:endParaRPr lang="en-US" altLang="ko-KR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38BE1B0-DF40-4307-B14A-033894E06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8157" y="1514476"/>
            <a:ext cx="6875686" cy="483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2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자아존중</a:t>
            </a:r>
            <a:endParaRPr lang="en-US" altLang="ko-KR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3074" name="Picture 2" descr="위선과 진실(feat. 백종원의 골목식당) : 네이버 블로그">
            <a:extLst>
              <a:ext uri="{FF2B5EF4-FFF2-40B4-BE49-F238E27FC236}">
                <a16:creationId xmlns:a16="http://schemas.microsoft.com/office/drawing/2014/main" id="{B7FD260F-9E99-41EC-9888-628B95AB0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67" y="2654301"/>
            <a:ext cx="487680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C76192D-8B0B-4A87-A96E-AC6FA33C1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733" y="809626"/>
            <a:ext cx="60960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63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자아존중</a:t>
            </a:r>
            <a:endParaRPr lang="en-US" altLang="ko-KR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1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1185C3-59F2-4722-8C78-2C51C8025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1855975"/>
            <a:ext cx="7620000" cy="42862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4E9CFDF-3FAF-4329-97DD-A25E1FA0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616" y="1431925"/>
            <a:ext cx="4762500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38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5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결론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2ADCAE1-720C-429C-B383-BF9D9C578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530" y="1909762"/>
            <a:ext cx="5553075" cy="38004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E867A47-740D-414A-B6C0-76612AB51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216" y="1004359"/>
            <a:ext cx="8098367" cy="540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43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46</Words>
  <Application>Microsoft Office PowerPoint</Application>
  <PresentationFormat>와이드스크린</PresentationFormat>
  <Paragraphs>20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Meiryo</vt:lpstr>
      <vt:lpstr>-윤고딕330</vt:lpstr>
      <vt:lpstr>Arial</vt:lpstr>
      <vt:lpstr>Corbel</vt:lpstr>
      <vt:lpstr>SketchLinesVTI</vt:lpstr>
      <vt:lpstr>타인존중과 자아존중의 생활 속 필요성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나를 존중하는 건 알겠는데 타인존중을?</dc:title>
  <dc:creator>이 진영</dc:creator>
  <cp:lastModifiedBy>user</cp:lastModifiedBy>
  <cp:revision>22</cp:revision>
  <dcterms:created xsi:type="dcterms:W3CDTF">2020-11-07T01:32:11Z</dcterms:created>
  <dcterms:modified xsi:type="dcterms:W3CDTF">2020-11-09T03:40:01Z</dcterms:modified>
</cp:coreProperties>
</file>

<file path=docProps/thumbnail.jpeg>
</file>